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ar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6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2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2FD2-AA85-4C81-BA65-9A80E95316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27991-5EB3-47D1-A696-9084AD0DC3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0D0965-B42E-438B-AAD1-5669466A3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3DC95B-D6B0-4143-A908-76CB98583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C8FE02-87BE-4EC3-A8CA-8EF888F59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44067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1B05B-813E-46A1-986C-4C285980B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47E979-E671-4DA9-A9DD-B2920817B1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15B53A-2F3E-4365-9A2F-E492F53D8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9D984-B21E-4F0E-A343-F9A04BCBC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6F977-1C8E-41F6-AE4E-8E42FA920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911006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D27306-15D9-4604-B520-C9A8E319BF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2689B7-F7E2-45AD-99F7-CC30CD02F1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CADE27-2BCC-4A20-8C09-D2DB9D60F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B2974-D514-4349-8C86-9F274E6B2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B166D6-A3EA-4F01-852A-3D7A6E1A7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650006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A6646-15D9-4CCA-A26F-86273811D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00050-8FC1-469F-B486-CAAEA5227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D679F-386C-46EA-B8F5-04B0B6D48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226D6-66E1-4E2D-9AAD-89DADD416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76C1B-34B7-4435-B4BC-D1D1576F5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777596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B8B49-DD41-4A66-9050-A958F2976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283B7D-B47E-4606-9955-5769F259B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26AF1-897B-4859-95F2-9FA010E17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D1FB9-152E-4F9C-B9BA-0F9FB0BB9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942CA-7994-432D-9498-E840E4832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382005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87BE6-3737-445A-85D0-C9ED769C2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AF8AA4-BC35-4736-A5F0-4A4DEC2EA5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A99DCC-EB7C-4567-84EE-DEB81CD5D8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1F7F0C-6F69-492E-99A8-96B92C05A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0F7E50-A6C5-4920-9980-0DBBEFA95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DF37D2-6312-4023-BC26-46567DEFB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127494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8D2C7-57CB-4A74-A253-7E37762B3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ADE57-D3BF-4BBC-9B52-783DB8B44F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53C02-AF29-4D9D-82FC-1707A5454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AEE2CC-BD4B-49F0-89E8-34C2F8B312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A530C0-64B2-4D89-8F41-FA0C21896D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78501-C394-4B80-AB44-45E39148C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4D79DC-68E4-41E1-902C-8C763EF11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2F81C6-C211-4BFC-A967-269256667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789289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6D4A1-9598-44ED-A038-43A3E4C4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11F009-2F25-420E-93C0-20F79489B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4677B8-18FE-4E0C-823A-3070ECD9B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0C25BC-A048-47F6-BCFF-2D6677B21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175301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8734A4-2588-47AF-B388-28E037CD9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932FE2-DB15-4145-932B-C6701F985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19FEF2-0910-437F-A600-1EAAB367A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598975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7AF21-4FB0-4A5F-81D6-19DE8BE0D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97CF6-DE47-44DF-8C5A-7B27C911D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55ED76-0EDB-4480-9D53-C5154AAE9F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837CB-4F94-446A-B0A5-17467636E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BAF5B-555B-488E-AE8E-3A4B36210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643DFC-67C4-4E8C-B5D1-DA23AC349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400638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D41ED-8D8E-4894-81F7-9A42F85D9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EB2080-1AA7-4AB8-BECC-FD8189C479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ar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C7BEB1-D694-4D51-ACB5-281D21672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2DE161-1F0E-41F9-AC53-ED0096292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08A138-C54C-49ED-ACEF-9BCDC2FE0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0D4DC3-C877-4575-A923-5D9166B27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030849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C9FC1B-098E-41B8-BAED-6BBE719F5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7CB00D-074D-4FA7-AFED-7B8694755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40055-4048-489D-AB63-6988632260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2D75E0-7EDD-4463-B03B-EC69FFC8C4F4}" type="datetimeFigureOut">
              <a:rPr lang="ar-EG" smtClean="0"/>
              <a:t>10/06/1447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4E0C8-614F-4D14-8456-D2A80197B8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91031-6EEC-45E4-A429-03AF265243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95831-8680-4299-8600-919A34C21265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470378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E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AEE5AD9A-B77C-4692-92CB-4D15D9309C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233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DEAE7-D0FF-41EF-B97F-8747A37B6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DFD85C-1E54-456D-A82F-4FD10966A6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3745" cy="6858000"/>
          </a:xfrm>
        </p:spPr>
      </p:pic>
    </p:spTree>
    <p:extLst>
      <p:ext uri="{BB962C8B-B14F-4D97-AF65-F5344CB8AC3E}">
        <p14:creationId xmlns:p14="http://schemas.microsoft.com/office/powerpoint/2010/main" val="2631260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A298E-CC7A-4D1B-AE95-841337176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3E005C-CF71-46A2-9FB8-C00A241612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802" cy="6858000"/>
          </a:xfrm>
        </p:spPr>
      </p:pic>
    </p:spTree>
    <p:extLst>
      <p:ext uri="{BB962C8B-B14F-4D97-AF65-F5344CB8AC3E}">
        <p14:creationId xmlns:p14="http://schemas.microsoft.com/office/powerpoint/2010/main" val="3474271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CA17E-1F1B-42C3-ADE4-5470B5D1D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9D1B79-5FC0-4983-94EF-0C00A41C66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801" cy="6858000"/>
          </a:xfrm>
        </p:spPr>
      </p:pic>
    </p:spTree>
    <p:extLst>
      <p:ext uri="{BB962C8B-B14F-4D97-AF65-F5344CB8AC3E}">
        <p14:creationId xmlns:p14="http://schemas.microsoft.com/office/powerpoint/2010/main" val="276026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BE8B9-89BB-48E2-AB28-93E6F4D24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62FBA5-6336-48AC-9705-0341F17F1C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801" cy="6858000"/>
          </a:xfrm>
        </p:spPr>
      </p:pic>
    </p:spTree>
    <p:extLst>
      <p:ext uri="{BB962C8B-B14F-4D97-AF65-F5344CB8AC3E}">
        <p14:creationId xmlns:p14="http://schemas.microsoft.com/office/powerpoint/2010/main" val="959859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7C442-4C64-4A89-8356-2171607AD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D8389F-E0CA-4805-9D99-4B3C75D39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801" cy="6858000"/>
          </a:xfrm>
        </p:spPr>
      </p:pic>
    </p:spTree>
    <p:extLst>
      <p:ext uri="{BB962C8B-B14F-4D97-AF65-F5344CB8AC3E}">
        <p14:creationId xmlns:p14="http://schemas.microsoft.com/office/powerpoint/2010/main" val="387801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F0AD1-C94F-4800-B6D3-164B247EF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E8D87D-B7FB-40F7-AC0D-3E60181DDF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947091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5985C-5D42-4B14-8E7C-3BC10BD07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917CF4-CCDE-4812-B59B-C12251DCC9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2785" cy="6858000"/>
          </a:xfrm>
        </p:spPr>
      </p:pic>
    </p:spTree>
    <p:extLst>
      <p:ext uri="{BB962C8B-B14F-4D97-AF65-F5344CB8AC3E}">
        <p14:creationId xmlns:p14="http://schemas.microsoft.com/office/powerpoint/2010/main" val="637424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0C5D8-CB73-4939-A937-335E3435D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EA12B5-69D8-4522-8B81-087F5ABD01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2784" cy="6858000"/>
          </a:xfrm>
        </p:spPr>
      </p:pic>
    </p:spTree>
    <p:extLst>
      <p:ext uri="{BB962C8B-B14F-4D97-AF65-F5344CB8AC3E}">
        <p14:creationId xmlns:p14="http://schemas.microsoft.com/office/powerpoint/2010/main" val="3739995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A334D-9DDE-4F2C-96D9-75B038026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04E664B-BBAC-4027-B400-A2BC9785B2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7" y="0"/>
            <a:ext cx="12197386" cy="6858000"/>
          </a:xfrm>
        </p:spPr>
      </p:pic>
    </p:spTree>
    <p:extLst>
      <p:ext uri="{BB962C8B-B14F-4D97-AF65-F5344CB8AC3E}">
        <p14:creationId xmlns:p14="http://schemas.microsoft.com/office/powerpoint/2010/main" val="7783501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DD895-F355-4861-8C98-2C6D3A523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F3AAEB-8723-484B-9144-C5BF272A57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2785" cy="6858000"/>
          </a:xfrm>
        </p:spPr>
      </p:pic>
    </p:spTree>
    <p:extLst>
      <p:ext uri="{BB962C8B-B14F-4D97-AF65-F5344CB8AC3E}">
        <p14:creationId xmlns:p14="http://schemas.microsoft.com/office/powerpoint/2010/main" val="3636933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0308E-8D22-484E-A003-CE2051467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F31C80-6721-4AC9-A272-087D060B4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2784" cy="6858000"/>
          </a:xfrm>
        </p:spPr>
      </p:pic>
    </p:spTree>
    <p:extLst>
      <p:ext uri="{BB962C8B-B14F-4D97-AF65-F5344CB8AC3E}">
        <p14:creationId xmlns:p14="http://schemas.microsoft.com/office/powerpoint/2010/main" val="279115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F8A6A-30E0-422B-A815-A90E302CD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AED04D-3383-4F17-B956-EFE1678D53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07446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BDBF5-C288-4526-A6D3-C22B81A98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261440-D961-4428-9736-E10E4A3398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96832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2E783-0F24-4ABF-8F13-614815B3E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EE14CA-A1D1-4255-85C9-018F200BC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62"/>
            <a:ext cx="12287374" cy="6860562"/>
          </a:xfrm>
        </p:spPr>
      </p:pic>
    </p:spTree>
    <p:extLst>
      <p:ext uri="{BB962C8B-B14F-4D97-AF65-F5344CB8AC3E}">
        <p14:creationId xmlns:p14="http://schemas.microsoft.com/office/powerpoint/2010/main" val="3142738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Elanany</dc:creator>
  <cp:lastModifiedBy>Mohamed Elanany</cp:lastModifiedBy>
  <cp:revision>3</cp:revision>
  <dcterms:created xsi:type="dcterms:W3CDTF">2025-11-30T19:45:02Z</dcterms:created>
  <dcterms:modified xsi:type="dcterms:W3CDTF">2025-11-30T19:55:29Z</dcterms:modified>
</cp:coreProperties>
</file>

<file path=docProps/thumbnail.jpeg>
</file>